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4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Google Shape;3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aca6b9504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Google Shape;37;gaca6b950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aca6b9504_0_2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" name="Google Shape;46;gaca6b9504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aca6b9504_0_4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aca6b9504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aca6b9504_0_1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aca6b9504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aca6b9504_0_1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aca6b9504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685800" y="1583342"/>
            <a:ext cx="7772400" cy="1159856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685800" y="2840054"/>
            <a:ext cx="7772400" cy="7847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556791" y="4749851"/>
            <a:ext cx="548700" cy="393525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457200" y="1200150"/>
            <a:ext cx="8229600" cy="3725681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556791" y="4749851"/>
            <a:ext cx="548700" cy="393525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457200" y="1200150"/>
            <a:ext cx="3994526" cy="3725681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2" type="body"/>
          </p:nvPr>
        </p:nvSpPr>
        <p:spPr>
          <a:xfrm>
            <a:off x="4692274" y="1200150"/>
            <a:ext cx="3994526" cy="3725681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556791" y="4749851"/>
            <a:ext cx="548700" cy="393525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556791" y="4749851"/>
            <a:ext cx="548700" cy="393525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idx="1" type="body"/>
          </p:nvPr>
        </p:nvSpPr>
        <p:spPr>
          <a:xfrm>
            <a:off x="457200" y="4406309"/>
            <a:ext cx="8229600" cy="51952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556791" y="4749851"/>
            <a:ext cx="548700" cy="393525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8556791" y="4749851"/>
            <a:ext cx="548700" cy="393525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200150"/>
            <a:ext cx="8229600" cy="37256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  <a:defRPr sz="3000">
                <a:solidFill>
                  <a:schemeClr val="dk1"/>
                </a:solidFill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 sz="2400">
                <a:solidFill>
                  <a:schemeClr val="dk1"/>
                </a:solidFill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 sz="2400">
                <a:solidFill>
                  <a:schemeClr val="dk1"/>
                </a:solidFill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>
                <a:solidFill>
                  <a:schemeClr val="dk1"/>
                </a:solidFill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>
                <a:solidFill>
                  <a:schemeClr val="dk1"/>
                </a:solidFill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56791" y="4749851"/>
            <a:ext cx="548700" cy="3935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</a:defRPr>
            </a:lvl1pPr>
            <a:lvl2pPr lvl="1" algn="r">
              <a:buNone/>
              <a:defRPr sz="1300">
                <a:solidFill>
                  <a:schemeClr val="dk1"/>
                </a:solidFill>
              </a:defRPr>
            </a:lvl2pPr>
            <a:lvl3pPr lvl="2" algn="r">
              <a:buNone/>
              <a:defRPr sz="1300">
                <a:solidFill>
                  <a:schemeClr val="dk1"/>
                </a:solidFill>
              </a:defRPr>
            </a:lvl3pPr>
            <a:lvl4pPr lvl="3" algn="r">
              <a:buNone/>
              <a:defRPr sz="1300">
                <a:solidFill>
                  <a:schemeClr val="dk1"/>
                </a:solidFill>
              </a:defRPr>
            </a:lvl4pPr>
            <a:lvl5pPr lvl="4" algn="r">
              <a:buNone/>
              <a:defRPr sz="1300">
                <a:solidFill>
                  <a:schemeClr val="dk1"/>
                </a:solidFill>
              </a:defRPr>
            </a:lvl5pPr>
            <a:lvl6pPr lvl="5" algn="r">
              <a:buNone/>
              <a:defRPr sz="1300">
                <a:solidFill>
                  <a:schemeClr val="dk1"/>
                </a:solidFill>
              </a:defRPr>
            </a:lvl6pPr>
            <a:lvl7pPr lvl="6" algn="r">
              <a:buNone/>
              <a:defRPr sz="1300">
                <a:solidFill>
                  <a:schemeClr val="dk1"/>
                </a:solidFill>
              </a:defRPr>
            </a:lvl7pPr>
            <a:lvl8pPr lvl="7" algn="r">
              <a:buNone/>
              <a:defRPr sz="1300">
                <a:solidFill>
                  <a:schemeClr val="dk1"/>
                </a:solidFill>
              </a:defRPr>
            </a:lvl8pPr>
            <a:lvl9pPr lvl="8" algn="r">
              <a:buNone/>
              <a:defRPr sz="1300"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56838"/>
            <a:ext cx="9144002" cy="44298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ru" sz="3000"/>
              <a:t>Коммуникации</a:t>
            </a:r>
            <a:endParaRPr/>
          </a:p>
        </p:txBody>
      </p:sp>
      <p:pic>
        <p:nvPicPr>
          <p:cNvPr id="40" name="Google Shape;40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9388" y="2457450"/>
            <a:ext cx="6324600" cy="316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600" y="1063375"/>
            <a:ext cx="5448299" cy="192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6057899" y="0"/>
            <a:ext cx="1639226" cy="1639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2989925"/>
            <a:ext cx="2819400" cy="13616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/>
          <p:nvPr/>
        </p:nvSpPr>
        <p:spPr>
          <a:xfrm>
            <a:off x="2886000" y="285750"/>
            <a:ext cx="3372000" cy="1276200"/>
          </a:xfrm>
          <a:prstGeom prst="ellipse">
            <a:avLst/>
          </a:prstGeom>
          <a:solidFill>
            <a:srgbClr val="CC0000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FFFFFF"/>
                </a:solidFill>
              </a:rPr>
              <a:t>Учителя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FFFFFF"/>
                </a:solidFill>
              </a:rPr>
              <a:t>teachers@litsey2.ru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49" name="Google Shape;49;p10"/>
          <p:cNvSpPr/>
          <p:nvPr/>
        </p:nvSpPr>
        <p:spPr>
          <a:xfrm>
            <a:off x="6038850" y="2524200"/>
            <a:ext cx="2905200" cy="1276200"/>
          </a:xfrm>
          <a:prstGeom prst="ellipse">
            <a:avLst/>
          </a:prstGeom>
          <a:solidFill>
            <a:srgbClr val="CC0000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FFFFFF"/>
                </a:solidFill>
              </a:rPr>
              <a:t>МО Математики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FFFFFF"/>
                </a:solidFill>
              </a:rPr>
              <a:t>maths@litsey2.ru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50" name="Google Shape;50;p10"/>
          <p:cNvSpPr/>
          <p:nvPr/>
        </p:nvSpPr>
        <p:spPr>
          <a:xfrm>
            <a:off x="3233700" y="2524200"/>
            <a:ext cx="2676600" cy="1276200"/>
          </a:xfrm>
          <a:prstGeom prst="ellipse">
            <a:avLst/>
          </a:prstGeom>
          <a:solidFill>
            <a:srgbClr val="CC0000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FFFFFF"/>
                </a:solidFill>
              </a:rPr>
              <a:t>МО Информатики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FFFFFF"/>
                </a:solidFill>
              </a:rPr>
              <a:t>it@litsey2.ru</a:t>
            </a:r>
            <a:endParaRPr sz="1800">
              <a:solidFill>
                <a:srgbClr val="FFFFFF"/>
              </a:solidFill>
            </a:endParaRPr>
          </a:p>
        </p:txBody>
      </p:sp>
      <p:cxnSp>
        <p:nvCxnSpPr>
          <p:cNvPr id="51" name="Google Shape;51;p10"/>
          <p:cNvCxnSpPr>
            <a:stCxn id="48" idx="2"/>
            <a:endCxn id="52" idx="0"/>
          </p:cNvCxnSpPr>
          <p:nvPr/>
        </p:nvCxnSpPr>
        <p:spPr>
          <a:xfrm flipH="1">
            <a:off x="1652700" y="923850"/>
            <a:ext cx="1233300" cy="1600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3" name="Google Shape;53;p10"/>
          <p:cNvCxnSpPr>
            <a:stCxn id="48" idx="4"/>
            <a:endCxn id="50" idx="0"/>
          </p:cNvCxnSpPr>
          <p:nvPr/>
        </p:nvCxnSpPr>
        <p:spPr>
          <a:xfrm>
            <a:off x="4572000" y="1561950"/>
            <a:ext cx="0" cy="9624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4" name="Google Shape;54;p10"/>
          <p:cNvCxnSpPr>
            <a:stCxn id="48" idx="6"/>
            <a:endCxn id="49" idx="0"/>
          </p:cNvCxnSpPr>
          <p:nvPr/>
        </p:nvCxnSpPr>
        <p:spPr>
          <a:xfrm>
            <a:off x="6258000" y="923850"/>
            <a:ext cx="1233600" cy="1600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2" name="Google Shape;52;p10"/>
          <p:cNvSpPr/>
          <p:nvPr/>
        </p:nvSpPr>
        <p:spPr>
          <a:xfrm>
            <a:off x="199950" y="2524200"/>
            <a:ext cx="2905200" cy="1276200"/>
          </a:xfrm>
          <a:prstGeom prst="ellipse">
            <a:avLst/>
          </a:prstGeom>
          <a:solidFill>
            <a:srgbClr val="CC0000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FFFFFF"/>
                </a:solidFill>
              </a:rPr>
              <a:t>МО Англ. яз.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FFFFFF"/>
                </a:solidFill>
              </a:rPr>
              <a:t>english@litsey2.ru</a:t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/>
          <p:nvPr/>
        </p:nvSpPr>
        <p:spPr>
          <a:xfrm>
            <a:off x="947325" y="1714500"/>
            <a:ext cx="1686000" cy="1276200"/>
          </a:xfrm>
          <a:prstGeom prst="ellipse">
            <a:avLst/>
          </a:prstGeom>
          <a:solidFill>
            <a:srgbClr val="CC0000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FFFFFF"/>
                </a:solidFill>
              </a:rPr>
              <a:t>10-ые классы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60" name="Google Shape;60;p11"/>
          <p:cNvSpPr/>
          <p:nvPr/>
        </p:nvSpPr>
        <p:spPr>
          <a:xfrm>
            <a:off x="1794975" y="3386100"/>
            <a:ext cx="1494600" cy="1362000"/>
          </a:xfrm>
          <a:prstGeom prst="ellipse">
            <a:avLst/>
          </a:prstGeom>
          <a:solidFill>
            <a:srgbClr val="CC0000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FFFFFF"/>
                </a:solidFill>
              </a:rPr>
              <a:t>10B Класс</a:t>
            </a:r>
            <a:endParaRPr sz="1800">
              <a:solidFill>
                <a:srgbClr val="FFFFFF"/>
              </a:solidFill>
            </a:endParaRPr>
          </a:p>
        </p:txBody>
      </p:sp>
      <p:cxnSp>
        <p:nvCxnSpPr>
          <p:cNvPr id="61" name="Google Shape;61;p11"/>
          <p:cNvCxnSpPr>
            <a:stCxn id="59" idx="4"/>
            <a:endCxn id="62" idx="0"/>
          </p:cNvCxnSpPr>
          <p:nvPr/>
        </p:nvCxnSpPr>
        <p:spPr>
          <a:xfrm flipH="1">
            <a:off x="947325" y="2990700"/>
            <a:ext cx="843000" cy="4383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3" name="Google Shape;63;p11"/>
          <p:cNvCxnSpPr>
            <a:stCxn id="59" idx="4"/>
            <a:endCxn id="60" idx="0"/>
          </p:cNvCxnSpPr>
          <p:nvPr/>
        </p:nvCxnSpPr>
        <p:spPr>
          <a:xfrm>
            <a:off x="1790325" y="2990700"/>
            <a:ext cx="752100" cy="3954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2" name="Google Shape;62;p11"/>
          <p:cNvSpPr/>
          <p:nvPr/>
        </p:nvSpPr>
        <p:spPr>
          <a:xfrm>
            <a:off x="199950" y="3429000"/>
            <a:ext cx="1494600" cy="1362000"/>
          </a:xfrm>
          <a:prstGeom prst="ellipse">
            <a:avLst/>
          </a:prstGeom>
          <a:solidFill>
            <a:srgbClr val="CC0000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FFFFFF"/>
                </a:solidFill>
              </a:rPr>
              <a:t>10A Класс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64" name="Google Shape;64;p11"/>
          <p:cNvSpPr/>
          <p:nvPr/>
        </p:nvSpPr>
        <p:spPr>
          <a:xfrm>
            <a:off x="3729000" y="0"/>
            <a:ext cx="1686000" cy="1276200"/>
          </a:xfrm>
          <a:prstGeom prst="ellipse">
            <a:avLst/>
          </a:prstGeom>
          <a:solidFill>
            <a:srgbClr val="CC0000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FFFFFF"/>
                </a:solidFill>
              </a:rPr>
              <a:t>Ученики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65" name="Google Shape;65;p11"/>
          <p:cNvSpPr/>
          <p:nvPr/>
        </p:nvSpPr>
        <p:spPr>
          <a:xfrm>
            <a:off x="3729000" y="1714500"/>
            <a:ext cx="1686000" cy="1276200"/>
          </a:xfrm>
          <a:prstGeom prst="ellipse">
            <a:avLst/>
          </a:prstGeom>
          <a:solidFill>
            <a:srgbClr val="CC0000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FFFFFF"/>
                </a:solidFill>
              </a:rPr>
              <a:t>9-ые классы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66" name="Google Shape;66;p11"/>
          <p:cNvSpPr/>
          <p:nvPr/>
        </p:nvSpPr>
        <p:spPr>
          <a:xfrm>
            <a:off x="6510675" y="1714500"/>
            <a:ext cx="1686000" cy="1276200"/>
          </a:xfrm>
          <a:prstGeom prst="ellipse">
            <a:avLst/>
          </a:prstGeom>
          <a:solidFill>
            <a:srgbClr val="CC0000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FFFFFF"/>
                </a:solidFill>
              </a:rPr>
              <a:t>8-ые классы</a:t>
            </a:r>
            <a:endParaRPr sz="1800">
              <a:solidFill>
                <a:srgbClr val="FFFFFF"/>
              </a:solidFill>
            </a:endParaRPr>
          </a:p>
        </p:txBody>
      </p:sp>
      <p:cxnSp>
        <p:nvCxnSpPr>
          <p:cNvPr id="67" name="Google Shape;67;p11"/>
          <p:cNvCxnSpPr>
            <a:stCxn id="64" idx="4"/>
            <a:endCxn id="59" idx="0"/>
          </p:cNvCxnSpPr>
          <p:nvPr/>
        </p:nvCxnSpPr>
        <p:spPr>
          <a:xfrm flipH="1">
            <a:off x="1790400" y="1276200"/>
            <a:ext cx="2781600" cy="4383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8" name="Google Shape;68;p11"/>
          <p:cNvCxnSpPr>
            <a:stCxn id="64" idx="4"/>
            <a:endCxn id="65" idx="0"/>
          </p:cNvCxnSpPr>
          <p:nvPr/>
        </p:nvCxnSpPr>
        <p:spPr>
          <a:xfrm>
            <a:off x="4572000" y="1276200"/>
            <a:ext cx="0" cy="4383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9" name="Google Shape;69;p11"/>
          <p:cNvCxnSpPr>
            <a:stCxn id="64" idx="4"/>
            <a:endCxn id="66" idx="0"/>
          </p:cNvCxnSpPr>
          <p:nvPr/>
        </p:nvCxnSpPr>
        <p:spPr>
          <a:xfrm>
            <a:off x="4572000" y="1276200"/>
            <a:ext cx="2781600" cy="4383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0" lang="ru" sz="3000"/>
              <a:t>Планирование</a:t>
            </a:r>
            <a:endParaRPr/>
          </a:p>
        </p:txBody>
      </p:sp>
      <p:pic>
        <p:nvPicPr>
          <p:cNvPr id="75" name="Google Shape;75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5406" y="1428750"/>
            <a:ext cx="4733175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ru" sz="3000"/>
              <a:t>Обмен</a:t>
            </a:r>
            <a:endParaRPr/>
          </a:p>
        </p:txBody>
      </p:sp>
      <p:pic>
        <p:nvPicPr>
          <p:cNvPr id="81" name="Google Shape;8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4900" y="1063375"/>
            <a:ext cx="6934200" cy="340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